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1" r:id="rId7"/>
    <p:sldId id="263" r:id="rId8"/>
    <p:sldId id="260" r:id="rId9"/>
    <p:sldId id="265" r:id="rId10"/>
    <p:sldId id="267" r:id="rId11"/>
    <p:sldId id="262" r:id="rId12"/>
    <p:sldId id="270" r:id="rId13"/>
    <p:sldId id="264" r:id="rId14"/>
    <p:sldId id="266" r:id="rId15"/>
    <p:sldId id="269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42" y="90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18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6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6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4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15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0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4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5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2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92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C2D89-A8A4-42A8-9A4E-C7815E0968D7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3EE9-C98F-4DC3-A1D3-222A4DD02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26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1581149"/>
            <a:ext cx="9888538" cy="2590801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</a:t>
            </a:r>
            <a:endParaRPr lang="ru-RU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9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88" y="285553"/>
            <a:ext cx="8077199" cy="628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4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38" y="354169"/>
            <a:ext cx="7277100" cy="61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3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47851"/>
            <a:ext cx="9944099" cy="641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3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194072"/>
            <a:ext cx="9124949" cy="62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7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87" y="341482"/>
            <a:ext cx="10572063" cy="62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4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4446" r="2015"/>
          <a:stretch/>
        </p:blipFill>
        <p:spPr>
          <a:xfrm>
            <a:off x="72385" y="476780"/>
            <a:ext cx="11974206" cy="59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6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638" y="3429000"/>
            <a:ext cx="5688856" cy="2889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13" y="381340"/>
            <a:ext cx="10681906" cy="28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92112"/>
            <a:ext cx="10896600" cy="6073775"/>
          </a:xfrm>
        </p:spPr>
        <p:txBody>
          <a:bodyPr>
            <a:normAutofit/>
          </a:bodyPr>
          <a:lstStyle/>
          <a:p>
            <a:pPr algn="just"/>
            <a:r>
              <a:rPr lang="ru-RU" sz="4000" b="1" i="1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ru-RU" sz="4000" b="1" i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Точка безубыточности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—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объём производства и реализации продукции, при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котором расходы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 будут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компенсированы доходами,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а при производстве и реализации каждой последующей единицы продукции предприятие начинает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получать прибыль.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</a:rPr>
              <a:t>Точку безубыточности можно определить </a:t>
            </a:r>
            <a:r>
              <a:rPr lang="ru-RU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в единицах продукции или в денежном выражении</a:t>
            </a:r>
            <a:r>
              <a:rPr lang="ru-RU" sz="36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9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270" y="409936"/>
            <a:ext cx="5307180" cy="1990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64048"/>
          <a:stretch/>
        </p:blipFill>
        <p:spPr>
          <a:xfrm>
            <a:off x="615636" y="5126583"/>
            <a:ext cx="4894335" cy="133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263" y="2700970"/>
            <a:ext cx="1968257" cy="1839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027" y="2554084"/>
            <a:ext cx="1875536" cy="21329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806" y="5126583"/>
            <a:ext cx="4926393" cy="11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3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35030"/>
            <a:ext cx="7048500" cy="17171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46" y="489074"/>
            <a:ext cx="3317615" cy="1463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681" y="2091856"/>
            <a:ext cx="5772150" cy="444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6" y="391685"/>
            <a:ext cx="4393423" cy="1457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505399"/>
            <a:ext cx="7086600" cy="1344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938" y="1849410"/>
            <a:ext cx="5753100" cy="49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9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" y="340240"/>
            <a:ext cx="11029950" cy="61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4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6" y="438150"/>
            <a:ext cx="11880943" cy="54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6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61" y="4438650"/>
            <a:ext cx="8962051" cy="2152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228600"/>
            <a:ext cx="7772400" cy="40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121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15</Words>
  <Application>Microsoft Office PowerPoint</Application>
  <PresentationFormat>Широкоэкранный</PresentationFormat>
  <Paragraphs>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Точка безубыточности</vt:lpstr>
      <vt:lpstr>Презентация PowerPoint</vt:lpstr>
      <vt:lpstr>       Точка безубыточности — объём производства и реализации продукции, при котором расходы будут компенсированы доходами, а при производстве и реализации каждой последующей единицы продукции предприятие начинает получать прибыль.          Точку безубыточности можно определить в единицах продукции или в денежном выражении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Точка   безубыточности</dc:title>
  <dc:creator>HP</dc:creator>
  <cp:lastModifiedBy>HP</cp:lastModifiedBy>
  <cp:revision>10</cp:revision>
  <dcterms:created xsi:type="dcterms:W3CDTF">2020-10-28T18:58:49Z</dcterms:created>
  <dcterms:modified xsi:type="dcterms:W3CDTF">2020-10-28T21:27:38Z</dcterms:modified>
</cp:coreProperties>
</file>